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6" r:id="rId17"/>
    <p:sldId id="330" r:id="rId18"/>
    <p:sldId id="331" r:id="rId19"/>
    <p:sldId id="325" r:id="rId20"/>
    <p:sldId id="270" r:id="rId21"/>
    <p:sldId id="271" r:id="rId22"/>
    <p:sldId id="264" r:id="rId23"/>
    <p:sldId id="273" r:id="rId24"/>
    <p:sldId id="276" r:id="rId25"/>
    <p:sldId id="339" r:id="rId26"/>
    <p:sldId id="340" r:id="rId27"/>
    <p:sldId id="274" r:id="rId28"/>
    <p:sldId id="334" r:id="rId29"/>
    <p:sldId id="335" r:id="rId30"/>
    <p:sldId id="336" r:id="rId31"/>
    <p:sldId id="337" r:id="rId32"/>
    <p:sldId id="338" r:id="rId33"/>
    <p:sldId id="332" r:id="rId34"/>
    <p:sldId id="333" r:id="rId35"/>
    <p:sldId id="275" r:id="rId36"/>
    <p:sldId id="279" r:id="rId37"/>
    <p:sldId id="280" r:id="rId38"/>
    <p:sldId id="281" r:id="rId39"/>
    <p:sldId id="283" r:id="rId40"/>
    <p:sldId id="288" r:id="rId41"/>
    <p:sldId id="348" r:id="rId42"/>
    <p:sldId id="347" r:id="rId43"/>
    <p:sldId id="349" r:id="rId44"/>
    <p:sldId id="350" r:id="rId45"/>
    <p:sldId id="351" r:id="rId46"/>
    <p:sldId id="352" r:id="rId47"/>
    <p:sldId id="342" r:id="rId48"/>
    <p:sldId id="341" r:id="rId49"/>
    <p:sldId id="289" r:id="rId50"/>
    <p:sldId id="290" r:id="rId51"/>
    <p:sldId id="291" r:id="rId52"/>
    <p:sldId id="292" r:id="rId53"/>
    <p:sldId id="293" r:id="rId54"/>
    <p:sldId id="319" r:id="rId55"/>
    <p:sldId id="353" r:id="rId56"/>
    <p:sldId id="294" r:id="rId57"/>
    <p:sldId id="310" r:id="rId58"/>
    <p:sldId id="311" r:id="rId59"/>
    <p:sldId id="312" r:id="rId60"/>
    <p:sldId id="314" r:id="rId61"/>
    <p:sldId id="313" r:id="rId62"/>
    <p:sldId id="316" r:id="rId63"/>
    <p:sldId id="315" r:id="rId64"/>
    <p:sldId id="284" r:id="rId65"/>
    <p:sldId id="296" r:id="rId66"/>
    <p:sldId id="297" r:id="rId67"/>
    <p:sldId id="302" r:id="rId68"/>
    <p:sldId id="303" r:id="rId69"/>
    <p:sldId id="304" r:id="rId70"/>
    <p:sldId id="305" r:id="rId71"/>
    <p:sldId id="306" r:id="rId72"/>
    <p:sldId id="300" r:id="rId73"/>
    <p:sldId id="309" r:id="rId74"/>
    <p:sldId id="308" r:id="rId7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34"/>
    <p:restoredTop sz="94637"/>
  </p:normalViewPr>
  <p:slideViewPr>
    <p:cSldViewPr snapToGrid="0" snapToObjects="1">
      <p:cViewPr varScale="1">
        <p:scale>
          <a:sx n="82" d="100"/>
          <a:sy n="82" d="100"/>
        </p:scale>
        <p:origin x="19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Temporary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227154"/>
            <a:ext cx="5239512" cy="4616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365125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vs 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2CC1F-BE79-1644-B2CE-ABAF0268DAB5}"/>
              </a:ext>
            </a:extLst>
          </p:cNvPr>
          <p:cNvSpPr txBox="1"/>
          <p:nvPr/>
        </p:nvSpPr>
        <p:spPr>
          <a:xfrm>
            <a:off x="113805" y="1414562"/>
            <a:ext cx="5491348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E4D6-BB76-2941-9739-E3CD2AB31C41}"/>
              </a:ext>
            </a:extLst>
          </p:cNvPr>
          <p:cNvSpPr txBox="1"/>
          <p:nvPr/>
        </p:nvSpPr>
        <p:spPr>
          <a:xfrm>
            <a:off x="6096000" y="223747"/>
            <a:ext cx="6048499" cy="65556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StatefulSet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selector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serviceName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template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volumeClaimTemplates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[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D4A94-E988-E545-871A-F84D8EC31989}"/>
              </a:ext>
            </a:extLst>
          </p:cNvPr>
          <p:cNvSpPr/>
          <p:nvPr/>
        </p:nvSpPr>
        <p:spPr>
          <a:xfrm>
            <a:off x="6115992" y="4722831"/>
            <a:ext cx="5962203" cy="205655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77C0-D108-784D-8EBD-234B43D790DF}"/>
              </a:ext>
            </a:extLst>
          </p:cNvPr>
          <p:cNvSpPr/>
          <p:nvPr/>
        </p:nvSpPr>
        <p:spPr>
          <a:xfrm>
            <a:off x="838200" y="1575870"/>
            <a:ext cx="4636325" cy="50581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353CA-4C14-9B4B-A76C-0980AE848035}"/>
              </a:ext>
            </a:extLst>
          </p:cNvPr>
          <p:cNvSpPr/>
          <p:nvPr/>
        </p:nvSpPr>
        <p:spPr>
          <a:xfrm>
            <a:off x="5474525" y="1575871"/>
            <a:ext cx="5962203" cy="18531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41574-40AD-DA49-965B-6ED3D315F67C}"/>
              </a:ext>
            </a:extLst>
          </p:cNvPr>
          <p:cNvSpPr/>
          <p:nvPr/>
        </p:nvSpPr>
        <p:spPr>
          <a:xfrm>
            <a:off x="5474525" y="5282129"/>
            <a:ext cx="5962203" cy="13518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924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PV/”PVC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VolumeSnapshotContent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VolumeSnapshotClass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intruduced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on K8s is not that complicated as many think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 is ‘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almost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fast as bare metal storage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use 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 references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volumes in your Pod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 provisioning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 DB as a service is better (not cheaper) than DB on K8s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3173</Words>
  <Application>Microsoft Macintosh PowerPoint</Application>
  <PresentationFormat>Widescreen</PresentationFormat>
  <Paragraphs>700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- options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StatefulSet vs Deployment</vt:lpstr>
      <vt:lpstr>Kubernetes Volumes Plugins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20</cp:revision>
  <cp:lastPrinted>2019-09-09T13:17:00Z</cp:lastPrinted>
  <dcterms:created xsi:type="dcterms:W3CDTF">2019-09-09T07:47:50Z</dcterms:created>
  <dcterms:modified xsi:type="dcterms:W3CDTF">2019-09-10T07:35:37Z</dcterms:modified>
</cp:coreProperties>
</file>